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22860000" cy="27432000"/>
  <p:notesSz cx="7315200" cy="9601200"/>
  <p:defaultTextStyle>
    <a:defPPr>
      <a:defRPr lang="en-US"/>
    </a:defPPr>
    <a:lvl1pPr marL="0" algn="l" defTabSz="1358333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1pPr>
    <a:lvl2pPr marL="1358333" algn="l" defTabSz="1358333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2pPr>
    <a:lvl3pPr marL="2716666" algn="l" defTabSz="1358333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3pPr>
    <a:lvl4pPr marL="4075001" algn="l" defTabSz="1358333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4pPr>
    <a:lvl5pPr marL="5433334" algn="l" defTabSz="1358333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5pPr>
    <a:lvl6pPr marL="6791668" algn="l" defTabSz="1358333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6pPr>
    <a:lvl7pPr marL="8150001" algn="l" defTabSz="1358333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7pPr>
    <a:lvl8pPr marL="9508334" algn="l" defTabSz="1358333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8pPr>
    <a:lvl9pPr marL="10866668" algn="l" defTabSz="1358333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41">
          <p15:clr>
            <a:srgbClr val="A4A3A4"/>
          </p15:clr>
        </p15:guide>
        <p15:guide id="2" pos="720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20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08"/>
    <p:restoredTop sz="96349" autoAdjust="0"/>
  </p:normalViewPr>
  <p:slideViewPr>
    <p:cSldViewPr snapToGrid="0" snapToObjects="1">
      <p:cViewPr>
        <p:scale>
          <a:sx n="67" d="100"/>
          <a:sy n="67" d="100"/>
        </p:scale>
        <p:origin x="1064" y="-3992"/>
      </p:cViewPr>
      <p:guideLst>
        <p:guide orient="horz" pos="8641"/>
        <p:guide pos="720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14500" y="8521702"/>
            <a:ext cx="19431000" cy="588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0" y="15544800"/>
            <a:ext cx="16002000" cy="7010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358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7166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075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433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791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150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9508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0866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A2F60-A9DA-754F-BA60-4C4FB523BA99}" type="datetimeFigureOut">
              <a:rPr lang="en-US" smtClean="0"/>
              <a:t>4/23/23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7FDA2-F5FF-FC4F-B9EF-3A4F9997A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820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A2F60-A9DA-754F-BA60-4C4FB523BA99}" type="datetimeFigureOut">
              <a:rPr lang="en-US" smtClean="0"/>
              <a:t>4/23/23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7FDA2-F5FF-FC4F-B9EF-3A4F9997A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441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573500" y="1098555"/>
            <a:ext cx="5143500" cy="23406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1098555"/>
            <a:ext cx="15049500" cy="23406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A2F60-A9DA-754F-BA60-4C4FB523BA99}" type="datetimeFigureOut">
              <a:rPr lang="en-US" smtClean="0"/>
              <a:t>4/23/23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7FDA2-F5FF-FC4F-B9EF-3A4F9997A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568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A2F60-A9DA-754F-BA60-4C4FB523BA99}" type="datetimeFigureOut">
              <a:rPr lang="en-US" smtClean="0"/>
              <a:t>4/23/23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7FDA2-F5FF-FC4F-B9EF-3A4F9997A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10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5783" y="17627602"/>
            <a:ext cx="19431000" cy="5448300"/>
          </a:xfrm>
        </p:spPr>
        <p:txBody>
          <a:bodyPr anchor="t"/>
          <a:lstStyle>
            <a:lvl1pPr algn="l">
              <a:defRPr sz="119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05783" y="11626854"/>
            <a:ext cx="19431000" cy="6000748"/>
          </a:xfrm>
        </p:spPr>
        <p:txBody>
          <a:bodyPr anchor="b"/>
          <a:lstStyle>
            <a:lvl1pPr marL="0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1pPr>
            <a:lvl2pPr marL="1358333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2pPr>
            <a:lvl3pPr marL="2716666" indent="0">
              <a:buNone/>
              <a:defRPr sz="4700">
                <a:solidFill>
                  <a:schemeClr val="tx1">
                    <a:tint val="75000"/>
                  </a:schemeClr>
                </a:solidFill>
              </a:defRPr>
            </a:lvl3pPr>
            <a:lvl4pPr marL="4075001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4pPr>
            <a:lvl5pPr marL="5433334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5pPr>
            <a:lvl6pPr marL="6791668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6pPr>
            <a:lvl7pPr marL="8150001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7pPr>
            <a:lvl8pPr marL="9508334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8pPr>
            <a:lvl9pPr marL="10866668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A2F60-A9DA-754F-BA60-4C4FB523BA99}" type="datetimeFigureOut">
              <a:rPr lang="en-US" smtClean="0"/>
              <a:t>4/23/23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7FDA2-F5FF-FC4F-B9EF-3A4F9997A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384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6400802"/>
            <a:ext cx="10096500" cy="18103852"/>
          </a:xfrm>
        </p:spPr>
        <p:txBody>
          <a:bodyPr/>
          <a:lstStyle>
            <a:lvl1pPr>
              <a:defRPr sz="8400"/>
            </a:lvl1pPr>
            <a:lvl2pPr>
              <a:defRPr sz="7100"/>
            </a:lvl2pPr>
            <a:lvl3pPr>
              <a:defRPr sz="5900"/>
            </a:lvl3pPr>
            <a:lvl4pPr>
              <a:defRPr sz="5400"/>
            </a:lvl4pPr>
            <a:lvl5pPr>
              <a:defRPr sz="5400"/>
            </a:lvl5pPr>
            <a:lvl6pPr>
              <a:defRPr sz="5400"/>
            </a:lvl6pPr>
            <a:lvl7pPr>
              <a:defRPr sz="5400"/>
            </a:lvl7pPr>
            <a:lvl8pPr>
              <a:defRPr sz="5400"/>
            </a:lvl8pPr>
            <a:lvl9pPr>
              <a:defRPr sz="5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620500" y="6400802"/>
            <a:ext cx="10096500" cy="18103852"/>
          </a:xfrm>
        </p:spPr>
        <p:txBody>
          <a:bodyPr/>
          <a:lstStyle>
            <a:lvl1pPr>
              <a:defRPr sz="8400"/>
            </a:lvl1pPr>
            <a:lvl2pPr>
              <a:defRPr sz="7100"/>
            </a:lvl2pPr>
            <a:lvl3pPr>
              <a:defRPr sz="5900"/>
            </a:lvl3pPr>
            <a:lvl4pPr>
              <a:defRPr sz="5400"/>
            </a:lvl4pPr>
            <a:lvl5pPr>
              <a:defRPr sz="5400"/>
            </a:lvl5pPr>
            <a:lvl6pPr>
              <a:defRPr sz="5400"/>
            </a:lvl6pPr>
            <a:lvl7pPr>
              <a:defRPr sz="5400"/>
            </a:lvl7pPr>
            <a:lvl8pPr>
              <a:defRPr sz="5400"/>
            </a:lvl8pPr>
            <a:lvl9pPr>
              <a:defRPr sz="5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A2F60-A9DA-754F-BA60-4C4FB523BA99}" type="datetimeFigureOut">
              <a:rPr lang="en-US" smtClean="0"/>
              <a:t>4/23/23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7FDA2-F5FF-FC4F-B9EF-3A4F9997A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53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6140453"/>
            <a:ext cx="10100470" cy="2559048"/>
          </a:xfrm>
        </p:spPr>
        <p:txBody>
          <a:bodyPr anchor="b"/>
          <a:lstStyle>
            <a:lvl1pPr marL="0" indent="0">
              <a:buNone/>
              <a:defRPr sz="7100" b="1"/>
            </a:lvl1pPr>
            <a:lvl2pPr marL="1358333" indent="0">
              <a:buNone/>
              <a:defRPr sz="5900" b="1"/>
            </a:lvl2pPr>
            <a:lvl3pPr marL="2716666" indent="0">
              <a:buNone/>
              <a:defRPr sz="5400" b="1"/>
            </a:lvl3pPr>
            <a:lvl4pPr marL="4075001" indent="0">
              <a:buNone/>
              <a:defRPr sz="4700" b="1"/>
            </a:lvl4pPr>
            <a:lvl5pPr marL="5433334" indent="0">
              <a:buNone/>
              <a:defRPr sz="4700" b="1"/>
            </a:lvl5pPr>
            <a:lvl6pPr marL="6791668" indent="0">
              <a:buNone/>
              <a:defRPr sz="4700" b="1"/>
            </a:lvl6pPr>
            <a:lvl7pPr marL="8150001" indent="0">
              <a:buNone/>
              <a:defRPr sz="4700" b="1"/>
            </a:lvl7pPr>
            <a:lvl8pPr marL="9508334" indent="0">
              <a:buNone/>
              <a:defRPr sz="4700" b="1"/>
            </a:lvl8pPr>
            <a:lvl9pPr marL="10866668" indent="0">
              <a:buNone/>
              <a:defRPr sz="4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8699501"/>
            <a:ext cx="10100470" cy="15805152"/>
          </a:xfrm>
        </p:spPr>
        <p:txBody>
          <a:bodyPr/>
          <a:lstStyle>
            <a:lvl1pPr>
              <a:defRPr sz="7100"/>
            </a:lvl1pPr>
            <a:lvl2pPr>
              <a:defRPr sz="5900"/>
            </a:lvl2pPr>
            <a:lvl3pPr>
              <a:defRPr sz="5400"/>
            </a:lvl3pPr>
            <a:lvl4pPr>
              <a:defRPr sz="4700"/>
            </a:lvl4pPr>
            <a:lvl5pPr>
              <a:defRPr sz="4700"/>
            </a:lvl5pPr>
            <a:lvl6pPr>
              <a:defRPr sz="4700"/>
            </a:lvl6pPr>
            <a:lvl7pPr>
              <a:defRPr sz="4700"/>
            </a:lvl7pPr>
            <a:lvl8pPr>
              <a:defRPr sz="4700"/>
            </a:lvl8pPr>
            <a:lvl9pPr>
              <a:defRPr sz="4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612564" y="6140453"/>
            <a:ext cx="10104438" cy="2559048"/>
          </a:xfrm>
        </p:spPr>
        <p:txBody>
          <a:bodyPr anchor="b"/>
          <a:lstStyle>
            <a:lvl1pPr marL="0" indent="0">
              <a:buNone/>
              <a:defRPr sz="7100" b="1"/>
            </a:lvl1pPr>
            <a:lvl2pPr marL="1358333" indent="0">
              <a:buNone/>
              <a:defRPr sz="5900" b="1"/>
            </a:lvl2pPr>
            <a:lvl3pPr marL="2716666" indent="0">
              <a:buNone/>
              <a:defRPr sz="5400" b="1"/>
            </a:lvl3pPr>
            <a:lvl4pPr marL="4075001" indent="0">
              <a:buNone/>
              <a:defRPr sz="4700" b="1"/>
            </a:lvl4pPr>
            <a:lvl5pPr marL="5433334" indent="0">
              <a:buNone/>
              <a:defRPr sz="4700" b="1"/>
            </a:lvl5pPr>
            <a:lvl6pPr marL="6791668" indent="0">
              <a:buNone/>
              <a:defRPr sz="4700" b="1"/>
            </a:lvl6pPr>
            <a:lvl7pPr marL="8150001" indent="0">
              <a:buNone/>
              <a:defRPr sz="4700" b="1"/>
            </a:lvl7pPr>
            <a:lvl8pPr marL="9508334" indent="0">
              <a:buNone/>
              <a:defRPr sz="4700" b="1"/>
            </a:lvl8pPr>
            <a:lvl9pPr marL="10866668" indent="0">
              <a:buNone/>
              <a:defRPr sz="4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612564" y="8699501"/>
            <a:ext cx="10104438" cy="15805152"/>
          </a:xfrm>
        </p:spPr>
        <p:txBody>
          <a:bodyPr/>
          <a:lstStyle>
            <a:lvl1pPr>
              <a:defRPr sz="7100"/>
            </a:lvl1pPr>
            <a:lvl2pPr>
              <a:defRPr sz="5900"/>
            </a:lvl2pPr>
            <a:lvl3pPr>
              <a:defRPr sz="5400"/>
            </a:lvl3pPr>
            <a:lvl4pPr>
              <a:defRPr sz="4700"/>
            </a:lvl4pPr>
            <a:lvl5pPr>
              <a:defRPr sz="4700"/>
            </a:lvl5pPr>
            <a:lvl6pPr>
              <a:defRPr sz="4700"/>
            </a:lvl6pPr>
            <a:lvl7pPr>
              <a:defRPr sz="4700"/>
            </a:lvl7pPr>
            <a:lvl8pPr>
              <a:defRPr sz="4700"/>
            </a:lvl8pPr>
            <a:lvl9pPr>
              <a:defRPr sz="4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A2F60-A9DA-754F-BA60-4C4FB523BA99}" type="datetimeFigureOut">
              <a:rPr lang="en-US" smtClean="0"/>
              <a:t>4/23/23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7FDA2-F5FF-FC4F-B9EF-3A4F9997A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01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A2F60-A9DA-754F-BA60-4C4FB523BA99}" type="datetimeFigureOut">
              <a:rPr lang="en-US" smtClean="0"/>
              <a:t>4/23/23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7FDA2-F5FF-FC4F-B9EF-3A4F9997A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29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A2F60-A9DA-754F-BA60-4C4FB523BA99}" type="datetimeFigureOut">
              <a:rPr lang="en-US" smtClean="0"/>
              <a:t>4/23/23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7FDA2-F5FF-FC4F-B9EF-3A4F9997A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727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3" y="1092200"/>
            <a:ext cx="7520783" cy="4648200"/>
          </a:xfrm>
        </p:spPr>
        <p:txBody>
          <a:bodyPr anchor="b"/>
          <a:lstStyle>
            <a:lvl1pPr algn="l">
              <a:defRPr sz="5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37626" y="1092202"/>
            <a:ext cx="12779375" cy="23412452"/>
          </a:xfrm>
        </p:spPr>
        <p:txBody>
          <a:bodyPr/>
          <a:lstStyle>
            <a:lvl1pPr>
              <a:defRPr sz="9600"/>
            </a:lvl1pPr>
            <a:lvl2pPr>
              <a:defRPr sz="8400"/>
            </a:lvl2pPr>
            <a:lvl3pPr>
              <a:defRPr sz="7100"/>
            </a:lvl3pPr>
            <a:lvl4pPr>
              <a:defRPr sz="5900"/>
            </a:lvl4pPr>
            <a:lvl5pPr>
              <a:defRPr sz="5900"/>
            </a:lvl5pPr>
            <a:lvl6pPr>
              <a:defRPr sz="5900"/>
            </a:lvl6pPr>
            <a:lvl7pPr>
              <a:defRPr sz="5900"/>
            </a:lvl7pPr>
            <a:lvl8pPr>
              <a:defRPr sz="5900"/>
            </a:lvl8pPr>
            <a:lvl9pPr>
              <a:defRPr sz="5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3" y="5740403"/>
            <a:ext cx="7520783" cy="18764252"/>
          </a:xfrm>
        </p:spPr>
        <p:txBody>
          <a:bodyPr/>
          <a:lstStyle>
            <a:lvl1pPr marL="0" indent="0">
              <a:buNone/>
              <a:defRPr sz="4200"/>
            </a:lvl1pPr>
            <a:lvl2pPr marL="1358333" indent="0">
              <a:buNone/>
              <a:defRPr sz="3500"/>
            </a:lvl2pPr>
            <a:lvl3pPr marL="2716666" indent="0">
              <a:buNone/>
              <a:defRPr sz="3000"/>
            </a:lvl3pPr>
            <a:lvl4pPr marL="4075001" indent="0">
              <a:buNone/>
              <a:defRPr sz="2600"/>
            </a:lvl4pPr>
            <a:lvl5pPr marL="5433334" indent="0">
              <a:buNone/>
              <a:defRPr sz="2600"/>
            </a:lvl5pPr>
            <a:lvl6pPr marL="6791668" indent="0">
              <a:buNone/>
              <a:defRPr sz="2600"/>
            </a:lvl6pPr>
            <a:lvl7pPr marL="8150001" indent="0">
              <a:buNone/>
              <a:defRPr sz="2600"/>
            </a:lvl7pPr>
            <a:lvl8pPr marL="9508334" indent="0">
              <a:buNone/>
              <a:defRPr sz="2600"/>
            </a:lvl8pPr>
            <a:lvl9pPr marL="10866668" indent="0">
              <a:buNone/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A2F60-A9DA-754F-BA60-4C4FB523BA99}" type="datetimeFigureOut">
              <a:rPr lang="en-US" smtClean="0"/>
              <a:t>4/23/23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7FDA2-F5FF-FC4F-B9EF-3A4F9997A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91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0720" y="19202401"/>
            <a:ext cx="13716000" cy="2266953"/>
          </a:xfrm>
        </p:spPr>
        <p:txBody>
          <a:bodyPr anchor="b"/>
          <a:lstStyle>
            <a:lvl1pPr algn="l">
              <a:defRPr sz="5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80720" y="2451100"/>
            <a:ext cx="13716000" cy="16459200"/>
          </a:xfrm>
        </p:spPr>
        <p:txBody>
          <a:bodyPr/>
          <a:lstStyle>
            <a:lvl1pPr marL="0" indent="0">
              <a:buNone/>
              <a:defRPr sz="9600"/>
            </a:lvl1pPr>
            <a:lvl2pPr marL="1358333" indent="0">
              <a:buNone/>
              <a:defRPr sz="8400"/>
            </a:lvl2pPr>
            <a:lvl3pPr marL="2716666" indent="0">
              <a:buNone/>
              <a:defRPr sz="7100"/>
            </a:lvl3pPr>
            <a:lvl4pPr marL="4075001" indent="0">
              <a:buNone/>
              <a:defRPr sz="5900"/>
            </a:lvl4pPr>
            <a:lvl5pPr marL="5433334" indent="0">
              <a:buNone/>
              <a:defRPr sz="5900"/>
            </a:lvl5pPr>
            <a:lvl6pPr marL="6791668" indent="0">
              <a:buNone/>
              <a:defRPr sz="5900"/>
            </a:lvl6pPr>
            <a:lvl7pPr marL="8150001" indent="0">
              <a:buNone/>
              <a:defRPr sz="5900"/>
            </a:lvl7pPr>
            <a:lvl8pPr marL="9508334" indent="0">
              <a:buNone/>
              <a:defRPr sz="5900"/>
            </a:lvl8pPr>
            <a:lvl9pPr marL="10866668" indent="0">
              <a:buNone/>
              <a:defRPr sz="59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80720" y="21469353"/>
            <a:ext cx="13716000" cy="3219448"/>
          </a:xfrm>
        </p:spPr>
        <p:txBody>
          <a:bodyPr/>
          <a:lstStyle>
            <a:lvl1pPr marL="0" indent="0">
              <a:buNone/>
              <a:defRPr sz="4200"/>
            </a:lvl1pPr>
            <a:lvl2pPr marL="1358333" indent="0">
              <a:buNone/>
              <a:defRPr sz="3500"/>
            </a:lvl2pPr>
            <a:lvl3pPr marL="2716666" indent="0">
              <a:buNone/>
              <a:defRPr sz="3000"/>
            </a:lvl3pPr>
            <a:lvl4pPr marL="4075001" indent="0">
              <a:buNone/>
              <a:defRPr sz="2600"/>
            </a:lvl4pPr>
            <a:lvl5pPr marL="5433334" indent="0">
              <a:buNone/>
              <a:defRPr sz="2600"/>
            </a:lvl5pPr>
            <a:lvl6pPr marL="6791668" indent="0">
              <a:buNone/>
              <a:defRPr sz="2600"/>
            </a:lvl6pPr>
            <a:lvl7pPr marL="8150001" indent="0">
              <a:buNone/>
              <a:defRPr sz="2600"/>
            </a:lvl7pPr>
            <a:lvl8pPr marL="9508334" indent="0">
              <a:buNone/>
              <a:defRPr sz="2600"/>
            </a:lvl8pPr>
            <a:lvl9pPr marL="10866668" indent="0">
              <a:buNone/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A2F60-A9DA-754F-BA60-4C4FB523BA99}" type="datetimeFigureOut">
              <a:rPr lang="en-US" smtClean="0"/>
              <a:t>4/23/23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7FDA2-F5FF-FC4F-B9EF-3A4F9997A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859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1098553"/>
            <a:ext cx="20574000" cy="4572000"/>
          </a:xfrm>
          <a:prstGeom prst="rect">
            <a:avLst/>
          </a:prstGeom>
        </p:spPr>
        <p:txBody>
          <a:bodyPr vert="horz" lIns="271667" tIns="135834" rIns="271667" bIns="135834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6400802"/>
            <a:ext cx="20574000" cy="18103852"/>
          </a:xfrm>
          <a:prstGeom prst="rect">
            <a:avLst/>
          </a:prstGeom>
        </p:spPr>
        <p:txBody>
          <a:bodyPr vert="horz" lIns="271667" tIns="135834" rIns="271667" bIns="13583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3000" y="25425403"/>
            <a:ext cx="5334000" cy="1460500"/>
          </a:xfrm>
          <a:prstGeom prst="rect">
            <a:avLst/>
          </a:prstGeom>
        </p:spPr>
        <p:txBody>
          <a:bodyPr vert="horz" lIns="271667" tIns="135834" rIns="271667" bIns="135834" rtlCol="0" anchor="ctr"/>
          <a:lstStyle>
            <a:lvl1pPr algn="l">
              <a:defRPr sz="3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A2F60-A9DA-754F-BA60-4C4FB523BA99}" type="datetimeFigureOut">
              <a:rPr lang="en-US" smtClean="0"/>
              <a:t>4/23/23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810500" y="25425403"/>
            <a:ext cx="7239000" cy="1460500"/>
          </a:xfrm>
          <a:prstGeom prst="rect">
            <a:avLst/>
          </a:prstGeom>
        </p:spPr>
        <p:txBody>
          <a:bodyPr vert="horz" lIns="271667" tIns="135834" rIns="271667" bIns="135834" rtlCol="0" anchor="ctr"/>
          <a:lstStyle>
            <a:lvl1pPr algn="ctr">
              <a:defRPr sz="3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383000" y="25425403"/>
            <a:ext cx="5334000" cy="1460500"/>
          </a:xfrm>
          <a:prstGeom prst="rect">
            <a:avLst/>
          </a:prstGeom>
        </p:spPr>
        <p:txBody>
          <a:bodyPr vert="horz" lIns="271667" tIns="135834" rIns="271667" bIns="135834" rtlCol="0" anchor="ctr"/>
          <a:lstStyle>
            <a:lvl1pPr algn="r">
              <a:defRPr sz="3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7FDA2-F5FF-FC4F-B9EF-3A4F9997A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95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358333" rtl="0" eaLnBrk="1" latinLnBrk="0" hangingPunct="1">
        <a:spcBef>
          <a:spcPct val="0"/>
        </a:spcBef>
        <a:buNone/>
        <a:defRPr sz="13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18750" indent="-1018750" algn="l" defTabSz="1358333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1pPr>
      <a:lvl2pPr marL="2207292" indent="-848959" algn="l" defTabSz="1358333" rtl="0" eaLnBrk="1" latinLnBrk="0" hangingPunct="1">
        <a:spcBef>
          <a:spcPct val="20000"/>
        </a:spcBef>
        <a:buFont typeface="Arial"/>
        <a:buChar char="–"/>
        <a:defRPr sz="8400" kern="1200">
          <a:solidFill>
            <a:schemeClr val="tx1"/>
          </a:solidFill>
          <a:latin typeface="+mn-lt"/>
          <a:ea typeface="+mn-ea"/>
          <a:cs typeface="+mn-cs"/>
        </a:defRPr>
      </a:lvl2pPr>
      <a:lvl3pPr marL="3395835" indent="-679167" algn="l" defTabSz="1358333" rtl="0" eaLnBrk="1" latinLnBrk="0" hangingPunct="1">
        <a:spcBef>
          <a:spcPct val="20000"/>
        </a:spcBef>
        <a:buFont typeface="Arial"/>
        <a:buChar char="•"/>
        <a:defRPr sz="7100" kern="1200">
          <a:solidFill>
            <a:schemeClr val="tx1"/>
          </a:solidFill>
          <a:latin typeface="+mn-lt"/>
          <a:ea typeface="+mn-ea"/>
          <a:cs typeface="+mn-cs"/>
        </a:defRPr>
      </a:lvl3pPr>
      <a:lvl4pPr marL="4754168" indent="-679167" algn="l" defTabSz="1358333" rtl="0" eaLnBrk="1" latinLnBrk="0" hangingPunct="1">
        <a:spcBef>
          <a:spcPct val="20000"/>
        </a:spcBef>
        <a:buFont typeface="Arial"/>
        <a:buChar char="–"/>
        <a:defRPr sz="5900" kern="1200">
          <a:solidFill>
            <a:schemeClr val="tx1"/>
          </a:solidFill>
          <a:latin typeface="+mn-lt"/>
          <a:ea typeface="+mn-ea"/>
          <a:cs typeface="+mn-cs"/>
        </a:defRPr>
      </a:lvl4pPr>
      <a:lvl5pPr marL="6112501" indent="-679167" algn="l" defTabSz="1358333" rtl="0" eaLnBrk="1" latinLnBrk="0" hangingPunct="1">
        <a:spcBef>
          <a:spcPct val="20000"/>
        </a:spcBef>
        <a:buFont typeface="Arial"/>
        <a:buChar char="»"/>
        <a:defRPr sz="5900" kern="1200">
          <a:solidFill>
            <a:schemeClr val="tx1"/>
          </a:solidFill>
          <a:latin typeface="+mn-lt"/>
          <a:ea typeface="+mn-ea"/>
          <a:cs typeface="+mn-cs"/>
        </a:defRPr>
      </a:lvl5pPr>
      <a:lvl6pPr marL="7470834" indent="-679167" algn="l" defTabSz="1358333" rtl="0" eaLnBrk="1" latinLnBrk="0" hangingPunct="1">
        <a:spcBef>
          <a:spcPct val="20000"/>
        </a:spcBef>
        <a:buFont typeface="Arial"/>
        <a:buChar char="•"/>
        <a:defRPr sz="5900" kern="1200">
          <a:solidFill>
            <a:schemeClr val="tx1"/>
          </a:solidFill>
          <a:latin typeface="+mn-lt"/>
          <a:ea typeface="+mn-ea"/>
          <a:cs typeface="+mn-cs"/>
        </a:defRPr>
      </a:lvl6pPr>
      <a:lvl7pPr marL="8829168" indent="-679167" algn="l" defTabSz="1358333" rtl="0" eaLnBrk="1" latinLnBrk="0" hangingPunct="1">
        <a:spcBef>
          <a:spcPct val="20000"/>
        </a:spcBef>
        <a:buFont typeface="Arial"/>
        <a:buChar char="•"/>
        <a:defRPr sz="5900" kern="1200">
          <a:solidFill>
            <a:schemeClr val="tx1"/>
          </a:solidFill>
          <a:latin typeface="+mn-lt"/>
          <a:ea typeface="+mn-ea"/>
          <a:cs typeface="+mn-cs"/>
        </a:defRPr>
      </a:lvl7pPr>
      <a:lvl8pPr marL="10187502" indent="-679167" algn="l" defTabSz="1358333" rtl="0" eaLnBrk="1" latinLnBrk="0" hangingPunct="1">
        <a:spcBef>
          <a:spcPct val="20000"/>
        </a:spcBef>
        <a:buFont typeface="Arial"/>
        <a:buChar char="•"/>
        <a:defRPr sz="5900" kern="1200">
          <a:solidFill>
            <a:schemeClr val="tx1"/>
          </a:solidFill>
          <a:latin typeface="+mn-lt"/>
          <a:ea typeface="+mn-ea"/>
          <a:cs typeface="+mn-cs"/>
        </a:defRPr>
      </a:lvl8pPr>
      <a:lvl9pPr marL="11545835" indent="-679167" algn="l" defTabSz="1358333" rtl="0" eaLnBrk="1" latinLnBrk="0" hangingPunct="1">
        <a:spcBef>
          <a:spcPct val="20000"/>
        </a:spcBef>
        <a:buFont typeface="Arial"/>
        <a:buChar char="•"/>
        <a:defRPr sz="5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58333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58333" algn="l" defTabSz="1358333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16666" algn="l" defTabSz="1358333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075001" algn="l" defTabSz="1358333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33334" algn="l" defTabSz="1358333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791668" algn="l" defTabSz="1358333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150001" algn="l" defTabSz="1358333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508334" algn="l" defTabSz="1358333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866668" algn="l" defTabSz="1358333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5" Type="http://schemas.openxmlformats.org/officeDocument/2006/relationships/image" Target="../media/image4.tiff"/><Relationship Id="rId10" Type="http://schemas.openxmlformats.org/officeDocument/2006/relationships/image" Target="../media/image9.png"/><Relationship Id="rId4" Type="http://schemas.openxmlformats.org/officeDocument/2006/relationships/image" Target="../media/image3.tiff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773EB74-7EE1-424B-ACD2-1FBB89F18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803" y="5231341"/>
            <a:ext cx="5531958" cy="5485803"/>
          </a:xfrm>
          <a:prstGeom prst="rect">
            <a:avLst/>
          </a:prstGeom>
        </p:spPr>
      </p:pic>
      <p:pic>
        <p:nvPicPr>
          <p:cNvPr id="10" name="Picture 9" descr="Chart&#10;&#10;Description automatically generated with low confidence">
            <a:extLst>
              <a:ext uri="{FF2B5EF4-FFF2-40B4-BE49-F238E27FC236}">
                <a16:creationId xmlns:a16="http://schemas.microsoft.com/office/drawing/2014/main" id="{7928CCD6-7708-8A46-9633-6E1D0AAAC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1595" y="5367717"/>
            <a:ext cx="5530487" cy="541727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8A9A7DA-6D3F-5E43-99AB-B340958B1561}"/>
              </a:ext>
            </a:extLst>
          </p:cNvPr>
          <p:cNvSpPr/>
          <p:nvPr/>
        </p:nvSpPr>
        <p:spPr>
          <a:xfrm>
            <a:off x="0" y="25760477"/>
            <a:ext cx="22900102" cy="1640373"/>
          </a:xfrm>
          <a:prstGeom prst="rect">
            <a:avLst/>
          </a:prstGeom>
          <a:solidFill>
            <a:srgbClr val="6A202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CDC784-145E-EA41-B45D-422DA5840B1D}"/>
              </a:ext>
            </a:extLst>
          </p:cNvPr>
          <p:cNvSpPr/>
          <p:nvPr/>
        </p:nvSpPr>
        <p:spPr>
          <a:xfrm>
            <a:off x="0" y="0"/>
            <a:ext cx="22860000" cy="1960058"/>
          </a:xfrm>
          <a:prstGeom prst="rect">
            <a:avLst/>
          </a:prstGeom>
          <a:solidFill>
            <a:srgbClr val="6A202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25915" y="33368"/>
            <a:ext cx="17336537" cy="1738196"/>
          </a:xfrm>
          <a:prstGeom prst="rect">
            <a:avLst/>
          </a:prstGeom>
          <a:noFill/>
        </p:spPr>
        <p:txBody>
          <a:bodyPr wrap="square" lIns="75465" tIns="37733" rIns="75465" bIns="37733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/>
                <a:cs typeface="Arial"/>
              </a:rPr>
              <a:t>Identification of Suspicious Behaviors Among </a:t>
            </a:r>
            <a:r>
              <a:rPr lang="en-US" b="1" dirty="0" err="1">
                <a:solidFill>
                  <a:schemeClr val="bg1"/>
                </a:solidFill>
                <a:latin typeface="Arial"/>
                <a:cs typeface="Arial"/>
              </a:rPr>
              <a:t>GAStech</a:t>
            </a:r>
            <a:r>
              <a:rPr lang="en-US" b="1" dirty="0">
                <a:solidFill>
                  <a:schemeClr val="bg1"/>
                </a:solidFill>
                <a:latin typeface="Arial"/>
                <a:cs typeface="Arial"/>
              </a:rPr>
              <a:t> Employees Using Visual Analytics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963282" y="2192701"/>
            <a:ext cx="11098402" cy="2676915"/>
          </a:xfrm>
          <a:prstGeom prst="rect">
            <a:avLst/>
          </a:prstGeom>
          <a:noFill/>
        </p:spPr>
        <p:txBody>
          <a:bodyPr wrap="square" lIns="75465" tIns="37733" rIns="75465" bIns="37733" rtlCol="0">
            <a:spAutoFit/>
          </a:bodyPr>
          <a:lstStyle/>
          <a:p>
            <a:r>
              <a:rPr lang="en-US" sz="3600" u="sng" dirty="0">
                <a:latin typeface="Arial"/>
                <a:cs typeface="Arial"/>
              </a:rPr>
              <a:t>System Description</a:t>
            </a:r>
          </a:p>
          <a:p>
            <a:pPr marL="613157" indent="-613157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Arial"/>
                <a:cs typeface="Arial"/>
              </a:rPr>
              <a:t>Visualizations include stacked bar chart, map of vehicle routes, heat maps for people/card associations, bubble chart for transaction frequency, node-link diagram for relationships, and symbol map with pie chart marks.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0387" y="2031358"/>
            <a:ext cx="10701795" cy="2676915"/>
          </a:xfrm>
          <a:prstGeom prst="rect">
            <a:avLst/>
          </a:prstGeom>
          <a:noFill/>
        </p:spPr>
        <p:txBody>
          <a:bodyPr wrap="square" lIns="75465" tIns="37733" rIns="75465" bIns="37733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3600" u="sng" dirty="0">
                <a:latin typeface="Arial"/>
                <a:cs typeface="Arial"/>
              </a:rPr>
              <a:t>Introduction</a:t>
            </a:r>
          </a:p>
          <a:p>
            <a:pPr marL="571500" indent="-571500">
              <a:spcBef>
                <a:spcPts val="600"/>
              </a:spcBef>
              <a:buFont typeface="Arial"/>
              <a:buChar char="•"/>
            </a:pPr>
            <a:r>
              <a:rPr lang="en-US" sz="3200" dirty="0">
                <a:latin typeface="Arial"/>
                <a:cs typeface="Arial"/>
              </a:rPr>
              <a:t>Visual analytics system with seven visualizations to identify suspicious behaviors in </a:t>
            </a:r>
            <a:r>
              <a:rPr lang="en-US" sz="3200" dirty="0" err="1">
                <a:latin typeface="Arial"/>
                <a:cs typeface="Arial"/>
              </a:rPr>
              <a:t>GAStech</a:t>
            </a:r>
            <a:r>
              <a:rPr lang="en-US" sz="3200" dirty="0">
                <a:latin typeface="Arial"/>
                <a:cs typeface="Arial"/>
              </a:rPr>
              <a:t> employee disappearance case, using movement data, credit card transactions, and loyalty card usage.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74000" y="23393400"/>
            <a:ext cx="1846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96629" y="22929674"/>
            <a:ext cx="21835383" cy="2830803"/>
          </a:xfrm>
          <a:prstGeom prst="rect">
            <a:avLst/>
          </a:prstGeom>
          <a:noFill/>
        </p:spPr>
        <p:txBody>
          <a:bodyPr wrap="square" lIns="75465" tIns="37733" rIns="75465" bIns="37733" rtlCol="0">
            <a:spAutoFit/>
          </a:bodyPr>
          <a:lstStyle>
            <a:defPPr>
              <a:defRPr lang="en-US"/>
            </a:defPPr>
            <a:lvl1pPr>
              <a:defRPr sz="3600" u="sng">
                <a:latin typeface="Arial"/>
                <a:cs typeface="Arial"/>
              </a:defRPr>
            </a:lvl1pPr>
          </a:lstStyle>
          <a:p>
            <a:r>
              <a:rPr lang="en-US" dirty="0"/>
              <a:t>Results:</a:t>
            </a:r>
          </a:p>
          <a:p>
            <a:pPr marL="571500" indent="-571500">
              <a:spcBef>
                <a:spcPts val="600"/>
              </a:spcBef>
              <a:buFont typeface="Arial"/>
              <a:buChar char="•"/>
            </a:pPr>
            <a:r>
              <a:rPr lang="en-US" sz="3200" u="none" dirty="0"/>
              <a:t>Identified key suspicious behaviors and patterns among </a:t>
            </a:r>
            <a:r>
              <a:rPr lang="en-US" sz="3200" u="none" dirty="0" err="1"/>
              <a:t>GAStech</a:t>
            </a:r>
            <a:r>
              <a:rPr lang="en-US" sz="3200" u="none" dirty="0"/>
              <a:t> employees using visual analytics tools.</a:t>
            </a:r>
          </a:p>
          <a:p>
            <a:pPr marL="571500" indent="-571500">
              <a:spcBef>
                <a:spcPts val="600"/>
              </a:spcBef>
              <a:buFont typeface="Arial"/>
              <a:buChar char="•"/>
            </a:pPr>
            <a:r>
              <a:rPr lang="en-US" sz="3200" u="none" dirty="0"/>
              <a:t>Uncovered associations between people, locations, and transaction data, revealing possible connections to the disappearances.</a:t>
            </a:r>
          </a:p>
          <a:p>
            <a:pPr marL="571500" indent="-571500">
              <a:spcBef>
                <a:spcPts val="600"/>
              </a:spcBef>
              <a:buFont typeface="Arial"/>
              <a:buChar char="•"/>
            </a:pPr>
            <a:r>
              <a:rPr lang="en-US" sz="3200" u="none" dirty="0"/>
              <a:t>Detected anomalies in movement and card usage data that could provide valuable leads for further investigation.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9D3DEE-ACB0-4B4B-8D21-A9542E3108ED}"/>
              </a:ext>
            </a:extLst>
          </p:cNvPr>
          <p:cNvSpPr txBox="1"/>
          <p:nvPr/>
        </p:nvSpPr>
        <p:spPr>
          <a:xfrm>
            <a:off x="560826" y="26040039"/>
            <a:ext cx="17336538" cy="1061088"/>
          </a:xfrm>
          <a:prstGeom prst="rect">
            <a:avLst/>
          </a:prstGeom>
          <a:noFill/>
        </p:spPr>
        <p:txBody>
          <a:bodyPr wrap="square" lIns="75465" tIns="37733" rIns="75465" bIns="37733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Arial"/>
                <a:cs typeface="Arial"/>
              </a:rPr>
              <a:t>Jiahui</a:t>
            </a:r>
            <a:r>
              <a:rPr lang="en-US" sz="3200" dirty="0">
                <a:solidFill>
                  <a:schemeClr val="bg1"/>
                </a:solidFill>
                <a:latin typeface="Arial"/>
                <a:cs typeface="Arial"/>
              </a:rPr>
              <a:t> Li, Deval Pandya, </a:t>
            </a:r>
            <a:r>
              <a:rPr lang="en-US" sz="3200" dirty="0" err="1">
                <a:solidFill>
                  <a:schemeClr val="bg1"/>
                </a:solidFill>
                <a:latin typeface="Arial"/>
                <a:cs typeface="Arial"/>
              </a:rPr>
              <a:t>Malin</a:t>
            </a:r>
            <a:r>
              <a:rPr lang="en-US" sz="3200" dirty="0">
                <a:solidFill>
                  <a:schemeClr val="bg1"/>
                </a:solidFill>
                <a:latin typeface="Arial"/>
                <a:cs typeface="Arial"/>
              </a:rPr>
              <a:t> Tan, Himanshu Sharma, Chen-Ni Lin, Pengfei Zhang</a:t>
            </a:r>
          </a:p>
          <a:p>
            <a:r>
              <a:rPr lang="en-US" sz="3200" dirty="0">
                <a:solidFill>
                  <a:schemeClr val="bg1"/>
                </a:solidFill>
                <a:latin typeface="Arial"/>
                <a:cs typeface="Arial"/>
              </a:rPr>
              <a:t>{jiahui12, </a:t>
            </a:r>
            <a:r>
              <a:rPr lang="en-US" sz="3200" dirty="0" err="1">
                <a:solidFill>
                  <a:schemeClr val="bg1"/>
                </a:solidFill>
                <a:latin typeface="Arial"/>
                <a:cs typeface="Arial"/>
              </a:rPr>
              <a:t>djpandya</a:t>
            </a:r>
            <a:r>
              <a:rPr lang="en-US" sz="3200" dirty="0">
                <a:solidFill>
                  <a:schemeClr val="bg1"/>
                </a:solidFill>
                <a:latin typeface="Arial"/>
                <a:cs typeface="Arial"/>
              </a:rPr>
              <a:t>, mtan12, hsharm39, clin250, pzhang84}@asu.edu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2079A4-0305-094B-A4F8-F9AF2435CC7A}"/>
              </a:ext>
            </a:extLst>
          </p:cNvPr>
          <p:cNvSpPr txBox="1"/>
          <p:nvPr/>
        </p:nvSpPr>
        <p:spPr>
          <a:xfrm>
            <a:off x="15083931" y="17638162"/>
            <a:ext cx="7723233" cy="5723903"/>
          </a:xfrm>
          <a:prstGeom prst="rect">
            <a:avLst/>
          </a:prstGeom>
          <a:noFill/>
        </p:spPr>
        <p:txBody>
          <a:bodyPr wrap="square" lIns="75465" tIns="37733" rIns="75465" bIns="37733" rtlCol="0">
            <a:spAutoFit/>
          </a:bodyPr>
          <a:lstStyle>
            <a:defPPr>
              <a:defRPr lang="en-US"/>
            </a:defPPr>
            <a:lvl1pPr>
              <a:defRPr sz="3600" u="sng">
                <a:latin typeface="Arial"/>
                <a:cs typeface="Arial"/>
              </a:defRPr>
            </a:lvl1pPr>
          </a:lstStyle>
          <a:p>
            <a:r>
              <a:rPr lang="en-US" sz="3200" dirty="0"/>
              <a:t>Datasets:</a:t>
            </a: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3200" u="none" dirty="0"/>
              <a:t>Four tabular datasets provided: car-assignments.csv (vehicle assignments), gps.csv (vehicle tracking data), loyalty_data.csv (loyalty card transactions), and cc_data.csv (credit/debit card transactions).</a:t>
            </a: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3200" u="none" dirty="0"/>
              <a:t>Datasets contain various attributes such as timestamps, locations, prices, employee details, latitude/longitude coordinates, and card numbers.</a:t>
            </a:r>
            <a:endParaRPr lang="en-US" u="none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8E55E44-82DE-B648-A67C-765A22618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5837" y="448012"/>
            <a:ext cx="3810000" cy="9398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5C128A8-03F5-D44F-AEAF-5CA431135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17891" y="25934952"/>
            <a:ext cx="678810" cy="1344134"/>
          </a:xfrm>
          <a:prstGeom prst="rect">
            <a:avLst/>
          </a:prstGeom>
        </p:spPr>
      </p:pic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6336AB92-F3F3-7A3F-5490-D43A01C5D0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198" y="5023727"/>
            <a:ext cx="9233055" cy="5412215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5366590B-30A9-3D20-5CF6-C18623D8A8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198" y="17812312"/>
            <a:ext cx="8255794" cy="5135711"/>
          </a:xfrm>
          <a:prstGeom prst="rect">
            <a:avLst/>
          </a:prstGeom>
        </p:spPr>
      </p:pic>
      <p:pic>
        <p:nvPicPr>
          <p:cNvPr id="11" name="Picture 10" descr="Chart, background pattern&#10;&#10;Description automatically generated">
            <a:extLst>
              <a:ext uri="{FF2B5EF4-FFF2-40B4-BE49-F238E27FC236}">
                <a16:creationId xmlns:a16="http://schemas.microsoft.com/office/drawing/2014/main" id="{3082AFB2-AE68-EE64-ADC3-D97D319652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04009" y="11377758"/>
            <a:ext cx="6654496" cy="6309902"/>
          </a:xfrm>
          <a:prstGeom prst="rect">
            <a:avLst/>
          </a:prstGeom>
        </p:spPr>
      </p:pic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45EBDA26-2D82-1544-BD0C-A3DD8B517A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4347" y="10702001"/>
            <a:ext cx="13939486" cy="6661347"/>
          </a:xfrm>
          <a:prstGeom prst="rect">
            <a:avLst/>
          </a:prstGeom>
        </p:spPr>
      </p:pic>
      <p:pic>
        <p:nvPicPr>
          <p:cNvPr id="25" name="Picture 24" descr="Chart&#10;&#10;Description automatically generated with medium confidence">
            <a:extLst>
              <a:ext uri="{FF2B5EF4-FFF2-40B4-BE49-F238E27FC236}">
                <a16:creationId xmlns:a16="http://schemas.microsoft.com/office/drawing/2014/main" id="{771A1D3A-A8BD-2909-EB13-75FFF08087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434075" y="4937727"/>
            <a:ext cx="2425825" cy="8979361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 with medium confidence">
            <a:extLst>
              <a:ext uri="{FF2B5EF4-FFF2-40B4-BE49-F238E27FC236}">
                <a16:creationId xmlns:a16="http://schemas.microsoft.com/office/drawing/2014/main" id="{209111D6-155B-D145-986C-B6F6154218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69078" y="17812312"/>
            <a:ext cx="7723233" cy="524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39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</TotalTime>
  <Words>233</Words>
  <Application>Microsoft Macintosh PowerPoint</Application>
  <PresentationFormat>Custom</PresentationFormat>
  <Paragraphs>14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Company>ASU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Sharon Hsiao</dc:creator>
  <cp:lastModifiedBy>Pengfei Zhang</cp:lastModifiedBy>
  <cp:revision>44</cp:revision>
  <cp:lastPrinted>2023-04-23T23:15:13Z</cp:lastPrinted>
  <dcterms:created xsi:type="dcterms:W3CDTF">2015-05-18T17:22:53Z</dcterms:created>
  <dcterms:modified xsi:type="dcterms:W3CDTF">2023-04-24T06:13:21Z</dcterms:modified>
</cp:coreProperties>
</file>